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DA9A-6E0E-48AD-A91E-42F5C3BDB2DA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6E5F0-C755-41E1-BDD7-47FCDEB46A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DA9A-6E0E-48AD-A91E-42F5C3BDB2DA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6E5F0-C755-41E1-BDD7-47FCDEB4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DA9A-6E0E-48AD-A91E-42F5C3BDB2DA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6E5F0-C755-41E1-BDD7-47FCDEB4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DA9A-6E0E-48AD-A91E-42F5C3BDB2DA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6E5F0-C755-41E1-BDD7-47FCDEB4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DA9A-6E0E-48AD-A91E-42F5C3BDB2DA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6E5F0-C755-41E1-BDD7-47FCDEB46A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DA9A-6E0E-48AD-A91E-42F5C3BDB2DA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6E5F0-C755-41E1-BDD7-47FCDEB4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DA9A-6E0E-48AD-A91E-42F5C3BDB2DA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6E5F0-C755-41E1-BDD7-47FCDEB4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DA9A-6E0E-48AD-A91E-42F5C3BDB2DA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6E5F0-C755-41E1-BDD7-47FCDEB4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DA9A-6E0E-48AD-A91E-42F5C3BDB2DA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6E5F0-C755-41E1-BDD7-47FCDEB46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DA9A-6E0E-48AD-A91E-42F5C3BDB2DA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6E5F0-C755-41E1-BDD7-47FCDEB46A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6FCDA9A-6E0E-48AD-A91E-42F5C3BDB2DA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7A6E5F0-C755-41E1-BDD7-47FCDEB46A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6FCDA9A-6E0E-48AD-A91E-42F5C3BDB2DA}" type="datetimeFigureOut">
              <a:rPr lang="en-US" smtClean="0"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A6E5F0-C755-41E1-BDD7-47FCDEB46A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05400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Presented</a:t>
            </a:r>
          </a:p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By</a:t>
            </a:r>
          </a:p>
          <a:p>
            <a:pPr algn="ctr"/>
            <a:r>
              <a:rPr lang="en-US" sz="2800" b="1" dirty="0" smtClean="0">
                <a:solidFill>
                  <a:srgbClr val="FFC000"/>
                </a:solidFill>
              </a:rPr>
              <a:t>Dr. Peter C. Rogers, D.D</a:t>
            </a:r>
            <a:r>
              <a:rPr lang="en-US" sz="2800" b="1" smtClean="0">
                <a:solidFill>
                  <a:srgbClr val="FFC000"/>
                </a:solidFill>
              </a:rPr>
              <a:t>., </a:t>
            </a:r>
            <a:r>
              <a:rPr lang="en-US" sz="2800" b="1" smtClean="0">
                <a:solidFill>
                  <a:srgbClr val="FFC000"/>
                </a:solidFill>
              </a:rPr>
              <a:t>PhD.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990600"/>
            <a:ext cx="3676650" cy="3676650"/>
          </a:xfrm>
          <a:prstGeom prst="rect">
            <a:avLst/>
          </a:prstGeom>
        </p:spPr>
      </p:pic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72200"/>
            <a:ext cx="1524000" cy="68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126_2608_JF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30766" y="5181600"/>
            <a:ext cx="1113234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What holds a tiger within a cage?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/>
          </a:p>
        </p:txBody>
      </p:sp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iger in a c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2514600"/>
            <a:ext cx="6705600" cy="3886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6" descr="Truth Dynamics Logo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6400800"/>
            <a:ext cx="48768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“It is not the bars that hold the Tiger within a cage, but the space between the bars that holds the tiger within a cage”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tiger in a cag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3429000"/>
            <a:ext cx="64008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0" y="6400800"/>
            <a:ext cx="5334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447800" cy="1551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You have been taught that you are in a cage.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You have been lead to believe that you cannot do things that you most certainly can.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Your thoughts are the bars of the cage, but it is your attitude that actually confines you.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30" name="Picture 6" descr="C:\Documents and Settings\Peter C. Rogers\Local Settings\Temporary Internet Files\Content.IE5\ME2O0LVN\MCj022881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4953000" cy="21735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6" name="Picture 12" descr="C:\Documents and Settings\Peter C. Rogers\Local Settings\Temporary Internet Files\Content.IE5\M0VPXDY8\MCj039103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1524000"/>
            <a:ext cx="564490" cy="687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12" descr="C:\Documents and Settings\Peter C. Rogers\Local Settings\Temporary Internet Files\Content.IE5\M0VPXDY8\MCj039103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564490" cy="687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22" descr="Golden 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3" descr="Truth Dynamics Logo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34400" y="6400800"/>
            <a:ext cx="48768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Picture 24" descr="Golden 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0" y="0"/>
            <a:ext cx="1543050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</TotalTime>
  <Words>108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Master Key System Part Ten</vt:lpstr>
      <vt:lpstr>Master Key System Part Ten</vt:lpstr>
      <vt:lpstr>Master Key System Part Ten</vt:lpstr>
      <vt:lpstr>Master Key System Part Ten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Key System Part Ten</dc:title>
  <dc:creator>Peter C. Rogers</dc:creator>
  <cp:lastModifiedBy>Peter C. Rogers</cp:lastModifiedBy>
  <cp:revision>8</cp:revision>
  <dcterms:created xsi:type="dcterms:W3CDTF">2010-02-26T14:19:59Z</dcterms:created>
  <dcterms:modified xsi:type="dcterms:W3CDTF">2012-12-21T04:50:18Z</dcterms:modified>
</cp:coreProperties>
</file>