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DA9A-6E0E-48AD-A91E-42F5C3BDB2DA}" type="datetimeFigureOut">
              <a:rPr lang="en-US" smtClean="0"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6E5F0-C755-41E1-BDD7-47FCDEB46AC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DA9A-6E0E-48AD-A91E-42F5C3BDB2DA}" type="datetimeFigureOut">
              <a:rPr lang="en-US" smtClean="0"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6E5F0-C755-41E1-BDD7-47FCDEB46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DA9A-6E0E-48AD-A91E-42F5C3BDB2DA}" type="datetimeFigureOut">
              <a:rPr lang="en-US" smtClean="0"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6E5F0-C755-41E1-BDD7-47FCDEB46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DA9A-6E0E-48AD-A91E-42F5C3BDB2DA}" type="datetimeFigureOut">
              <a:rPr lang="en-US" smtClean="0"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6E5F0-C755-41E1-BDD7-47FCDEB46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DA9A-6E0E-48AD-A91E-42F5C3BDB2DA}" type="datetimeFigureOut">
              <a:rPr lang="en-US" smtClean="0"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6E5F0-C755-41E1-BDD7-47FCDEB46AC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DA9A-6E0E-48AD-A91E-42F5C3BDB2DA}" type="datetimeFigureOut">
              <a:rPr lang="en-US" smtClean="0"/>
              <a:t>12/20/12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6E5F0-C755-41E1-BDD7-47FCDEB46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DA9A-6E0E-48AD-A91E-42F5C3BDB2DA}" type="datetimeFigureOut">
              <a:rPr lang="en-US" smtClean="0"/>
              <a:t>12/20/12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6E5F0-C755-41E1-BDD7-47FCDEB46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DA9A-6E0E-48AD-A91E-42F5C3BDB2DA}" type="datetimeFigureOut">
              <a:rPr lang="en-US" smtClean="0"/>
              <a:t>12/20/12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6E5F0-C755-41E1-BDD7-47FCDEB46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DA9A-6E0E-48AD-A91E-42F5C3BDB2DA}" type="datetimeFigureOut">
              <a:rPr lang="en-US" smtClean="0"/>
              <a:t>12/20/12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6E5F0-C755-41E1-BDD7-47FCDEB46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DA9A-6E0E-48AD-A91E-42F5C3BDB2DA}" type="datetimeFigureOut">
              <a:rPr lang="en-US" smtClean="0"/>
              <a:t>12/20/12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6E5F0-C755-41E1-BDD7-47FCDEB46AC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6FCDA9A-6E0E-48AD-A91E-42F5C3BDB2DA}" type="datetimeFigureOut">
              <a:rPr lang="en-US" smtClean="0"/>
              <a:t>12/20/12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7A6E5F0-C755-41E1-BDD7-47FCDEB46AC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6FCDA9A-6E0E-48AD-A91E-42F5C3BDB2DA}" type="datetimeFigureOut">
              <a:rPr lang="en-US" smtClean="0"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7A6E5F0-C755-41E1-BDD7-47FCDEB46AC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0"/>
            <a:ext cx="8077200" cy="1673352"/>
          </a:xfrm>
        </p:spPr>
        <p:txBody>
          <a:bodyPr/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5105400"/>
            <a:ext cx="8077200" cy="1499616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FFC000"/>
                </a:solidFill>
              </a:rPr>
              <a:t>Presented</a:t>
            </a:r>
          </a:p>
          <a:p>
            <a:pPr algn="ctr"/>
            <a:r>
              <a:rPr lang="en-US" sz="2800" b="1" dirty="0" smtClean="0">
                <a:solidFill>
                  <a:srgbClr val="FFC000"/>
                </a:solidFill>
              </a:rPr>
              <a:t>By</a:t>
            </a:r>
          </a:p>
          <a:p>
            <a:pPr algn="ctr"/>
            <a:r>
              <a:rPr lang="en-US" sz="2800" b="1" dirty="0" smtClean="0">
                <a:solidFill>
                  <a:srgbClr val="FFC000"/>
                </a:solidFill>
              </a:rPr>
              <a:t>Dr. Peter C. Rogers, D.D</a:t>
            </a:r>
            <a:r>
              <a:rPr lang="en-US" sz="2800" b="1" smtClean="0">
                <a:solidFill>
                  <a:srgbClr val="FFC000"/>
                </a:solidFill>
              </a:rPr>
              <a:t>., </a:t>
            </a:r>
            <a:r>
              <a:rPr lang="en-US" sz="2800" b="1" smtClean="0">
                <a:solidFill>
                  <a:srgbClr val="FFC000"/>
                </a:solidFill>
              </a:rPr>
              <a:t>PhD.</a:t>
            </a:r>
            <a:endParaRPr lang="en-US" sz="2800" b="1" dirty="0">
              <a:solidFill>
                <a:srgbClr val="FFC000"/>
              </a:solidFill>
            </a:endParaRPr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0" y="990600"/>
            <a:ext cx="3676650" cy="3676650"/>
          </a:xfrm>
          <a:prstGeom prst="rect">
            <a:avLst/>
          </a:prstGeom>
        </p:spPr>
      </p:pic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172200"/>
            <a:ext cx="1524000" cy="685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 descr="126_2608_JF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30766" y="5181600"/>
            <a:ext cx="1113234" cy="1676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/>
              <a:t>What holds a tiger within a cage?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/>
          </a:p>
        </p:txBody>
      </p:sp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tiger in a ca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95400" y="2514600"/>
            <a:ext cx="6705600" cy="38862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7" name="Picture 6" descr="Truth Dynamics Logo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58200" y="6400800"/>
            <a:ext cx="48768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/>
              <a:t>“It is not the bars that hold the Tiger within a cage, but the space between the bars that holds the tiger within a cage”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tiger in a cage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47800" y="3429000"/>
            <a:ext cx="6400800" cy="3200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82000" y="6400800"/>
            <a:ext cx="5334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0" y="0"/>
            <a:ext cx="1447800" cy="15512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You have been taught that you are in a cage.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You have been lead to believe that you cannot do things that you most certainly can.</a:t>
            </a:r>
          </a:p>
          <a:p>
            <a:endParaRPr lang="en-US" b="1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Your thoughts are the bars of the cage, but it is your attitude that actually confines you.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030" name="Picture 6" descr="C:\Documents and Settings\Peter C. Rogers\Local Settings\Temporary Internet Files\Content.IE5\ME2O0LVN\MCj0228815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429000"/>
            <a:ext cx="4953000" cy="21735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6" name="Picture 12" descr="C:\Documents and Settings\Peter C. Rogers\Local Settings\Temporary Internet Files\Content.IE5\M0VPXDY8\MCj0391034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1524000"/>
            <a:ext cx="564490" cy="6876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Picture 12" descr="C:\Documents and Settings\Peter C. Rogers\Local Settings\Temporary Internet Files\Content.IE5\M0VPXDY8\MCj0391034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0"/>
            <a:ext cx="564490" cy="6876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" name="Picture 22" descr="Golden Ke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" name="Picture 23" descr="Truth Dynamics Logo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534400" y="6400800"/>
            <a:ext cx="48768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5" name="Picture 24" descr="Golden Ke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0" y="0"/>
            <a:ext cx="1543050" cy="1371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46</TotalTime>
  <Words>108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Module</vt:lpstr>
      <vt:lpstr>Master Key System Part Ten</vt:lpstr>
      <vt:lpstr>Master Key System Part Ten</vt:lpstr>
      <vt:lpstr>Master Key System Part Ten</vt:lpstr>
      <vt:lpstr>Master Key System Part Ten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Key System Part Ten</dc:title>
  <dc:creator>Peter C. Rogers</dc:creator>
  <cp:lastModifiedBy>Peter C. Rogers</cp:lastModifiedBy>
  <cp:revision>8</cp:revision>
  <dcterms:created xsi:type="dcterms:W3CDTF">2010-02-26T14:19:59Z</dcterms:created>
  <dcterms:modified xsi:type="dcterms:W3CDTF">2012-12-21T04:50:18Z</dcterms:modified>
</cp:coreProperties>
</file>