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9CFC7D5-DD1E-4854-A8B6-49D58F252C3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ADB4FD7-D161-4FD6-B5E1-3C89F3835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“Spiritual Seeds”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81600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295400"/>
            <a:ext cx="3200400" cy="3200400"/>
          </a:xfrm>
          <a:prstGeom prst="rect">
            <a:avLst/>
          </a:prstGeom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48400"/>
            <a:ext cx="1524000" cy="60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Two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211"/>
            </a:pPr>
            <a:r>
              <a:rPr lang="en-US" b="1" dirty="0" smtClean="0"/>
              <a:t>How may sickness be eliminated?  </a:t>
            </a:r>
            <a:r>
              <a:rPr lang="en-US" b="1" i="1" dirty="0" smtClean="0">
                <a:solidFill>
                  <a:srgbClr val="FFC000"/>
                </a:solidFill>
              </a:rPr>
              <a:t>By placing yourself in harmony with Natural Law which is Omnipotent.</a:t>
            </a:r>
          </a:p>
          <a:p>
            <a:pPr marL="633222" indent="-514350" algn="just">
              <a:buAutoNum type="arabicPeriod" startAt="211"/>
            </a:pPr>
            <a:endParaRPr lang="en-US" b="1" dirty="0" smtClean="0"/>
          </a:p>
          <a:p>
            <a:pPr marL="633222" indent="-514350" algn="just">
              <a:buAutoNum type="arabicPeriod" startAt="211"/>
            </a:pPr>
            <a:r>
              <a:rPr lang="en-US" b="1" dirty="0" smtClean="0"/>
              <a:t>What is the process?  </a:t>
            </a:r>
            <a:r>
              <a:rPr lang="en-US" b="1" i="1" dirty="0" smtClean="0">
                <a:solidFill>
                  <a:srgbClr val="FFC000"/>
                </a:solidFill>
              </a:rPr>
              <a:t>A realization that you are a spiritual being and that this spirit must necessarily be perfect.</a:t>
            </a:r>
          </a:p>
          <a:p>
            <a:pPr marL="633222" indent="-514350" algn="just">
              <a:buAutoNum type="arabicPeriod" startAt="211"/>
            </a:pPr>
            <a:endParaRPr lang="en-US" b="1" dirty="0" smtClean="0"/>
          </a:p>
          <a:p>
            <a:pPr marL="633222" indent="-514350" algn="just">
              <a:buAutoNum type="arabicPeriod" startAt="211"/>
            </a:pPr>
            <a:r>
              <a:rPr lang="en-US" b="1" dirty="0" smtClean="0"/>
              <a:t>What is the result?  </a:t>
            </a:r>
            <a:r>
              <a:rPr lang="en-US" b="1" i="1" dirty="0" smtClean="0">
                <a:solidFill>
                  <a:srgbClr val="FFC000"/>
                </a:solidFill>
              </a:rPr>
              <a:t>A conscious recognition of this perfection-first intellectually, then emotionally-brings about a manifestation of this perfection.</a:t>
            </a:r>
          </a:p>
          <a:p>
            <a:pPr marL="633222" indent="-514350" algn="just">
              <a:buAutoNum type="arabicPeriod" startAt="211"/>
            </a:pPr>
            <a:endParaRPr lang="en-US" b="1" dirty="0" smtClean="0"/>
          </a:p>
          <a:p>
            <a:pPr marL="633222" indent="-514350" algn="just">
              <a:buAutoNum type="arabicPeriod" startAt="211"/>
            </a:pPr>
            <a:r>
              <a:rPr lang="en-US" b="1" dirty="0" smtClean="0"/>
              <a:t>Why is this so?  </a:t>
            </a:r>
            <a:r>
              <a:rPr lang="en-US" b="1" i="1" dirty="0" smtClean="0">
                <a:solidFill>
                  <a:srgbClr val="FFC000"/>
                </a:solidFill>
              </a:rPr>
              <a:t>Because thought is spiritual and therefore creative and correlates with its object and brings it into manifestation.</a:t>
            </a:r>
          </a:p>
          <a:p>
            <a:pPr marL="633222" indent="-514350" algn="just">
              <a:buAutoNum type="arabicPeriod" startAt="211"/>
            </a:pPr>
            <a:endParaRPr lang="en-US" b="1" dirty="0" smtClean="0"/>
          </a:p>
          <a:p>
            <a:pPr marL="633222" indent="-514350" algn="just">
              <a:buAutoNum type="arabicPeriod" startAt="211"/>
            </a:pPr>
            <a:r>
              <a:rPr lang="en-US" b="1" dirty="0" smtClean="0"/>
              <a:t>What Natural Law is brought into operation?  </a:t>
            </a:r>
            <a:r>
              <a:rPr lang="en-US" b="1" i="1" dirty="0" smtClean="0">
                <a:solidFill>
                  <a:srgbClr val="FFC000"/>
                </a:solidFill>
              </a:rPr>
              <a:t>The Law of Vibration.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Two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4953001"/>
          </a:xfrm>
        </p:spPr>
        <p:txBody>
          <a:bodyPr>
            <a:normAutofit fontScale="62500" lnSpcReduction="20000"/>
          </a:bodyPr>
          <a:lstStyle/>
          <a:p>
            <a:pPr marL="633222" indent="-514350" algn="just">
              <a:buAutoNum type="arabicPeriod" startAt="216"/>
            </a:pPr>
            <a:r>
              <a:rPr lang="en-US" b="1" dirty="0" smtClean="0"/>
              <a:t>Why does this govern?  </a:t>
            </a:r>
            <a:r>
              <a:rPr lang="en-US" b="1" i="1" dirty="0" smtClean="0">
                <a:solidFill>
                  <a:srgbClr val="FFC000"/>
                </a:solidFill>
              </a:rPr>
              <a:t>Because a higher rate of vibration governs, modifies, controls, changes, or destroys a lower rate of vibration. </a:t>
            </a:r>
          </a:p>
          <a:p>
            <a:pPr marL="633222" indent="-514350" algn="just">
              <a:buAutoNum type="arabicPeriod" startAt="216"/>
            </a:pPr>
            <a:endParaRPr lang="en-US" b="1" dirty="0" smtClean="0"/>
          </a:p>
          <a:p>
            <a:pPr marL="633222" indent="-514350" algn="just">
              <a:buAutoNum type="arabicPeriod" startAt="216"/>
            </a:pPr>
            <a:r>
              <a:rPr lang="en-US" b="1" dirty="0" smtClean="0"/>
              <a:t> Is this system of mental therapeutics generally recognized?  </a:t>
            </a:r>
            <a:r>
              <a:rPr lang="en-US" b="1" i="1" dirty="0" smtClean="0">
                <a:solidFill>
                  <a:srgbClr val="FFC000"/>
                </a:solidFill>
              </a:rPr>
              <a:t>Yes, there are literally millions of people in this country who make use of it in one form or another (and obviously many more world-wide).</a:t>
            </a:r>
          </a:p>
          <a:p>
            <a:pPr marL="633222" indent="-514350" algn="just">
              <a:buAutoNum type="arabicPeriod" startAt="216"/>
            </a:pPr>
            <a:endParaRPr lang="en-US" b="1" dirty="0" smtClean="0"/>
          </a:p>
          <a:p>
            <a:pPr marL="633222" indent="-514350" algn="just">
              <a:buAutoNum type="arabicPeriod" startAt="216"/>
            </a:pPr>
            <a:r>
              <a:rPr lang="en-US" b="1" dirty="0" smtClean="0"/>
              <a:t> What is the result of this system of thought?  </a:t>
            </a:r>
            <a:r>
              <a:rPr lang="en-US" b="1" i="1" dirty="0" smtClean="0">
                <a:solidFill>
                  <a:srgbClr val="FFC000"/>
                </a:solidFill>
              </a:rPr>
              <a:t>For the first time in the world’s history every man’s highest reasoning faculty can be satisfied by a demonstrable truth which is now fast flooding the world.</a:t>
            </a:r>
          </a:p>
          <a:p>
            <a:pPr marL="633222" indent="-514350" algn="just">
              <a:buAutoNum type="arabicPeriod" startAt="216"/>
            </a:pPr>
            <a:endParaRPr lang="en-US" b="1" dirty="0" smtClean="0"/>
          </a:p>
          <a:p>
            <a:pPr marL="633222" indent="-514350" algn="just">
              <a:buAutoNum type="arabicPeriod" startAt="216"/>
            </a:pPr>
            <a:r>
              <a:rPr lang="en-US" b="1" dirty="0" smtClean="0"/>
              <a:t> Is this system applicable to other forms of supply?  </a:t>
            </a:r>
            <a:r>
              <a:rPr lang="en-US" b="1" i="1" dirty="0" smtClean="0">
                <a:solidFill>
                  <a:srgbClr val="FFC000"/>
                </a:solidFill>
              </a:rPr>
              <a:t>It will meet every human requirement or necessity.</a:t>
            </a:r>
          </a:p>
          <a:p>
            <a:pPr marL="633222" indent="-514350" algn="just">
              <a:buAutoNum type="arabicPeriod" startAt="216"/>
            </a:pPr>
            <a:endParaRPr lang="en-US" b="1" dirty="0" smtClean="0"/>
          </a:p>
          <a:p>
            <a:pPr marL="633222" indent="-514350" algn="just">
              <a:buAutoNum type="arabicPeriod" startAt="216"/>
            </a:pPr>
            <a:r>
              <a:rPr lang="en-US" b="1" dirty="0" smtClean="0"/>
              <a:t> Is this system scientific or religious?  </a:t>
            </a:r>
            <a:r>
              <a:rPr lang="en-US" b="1" i="1" dirty="0" smtClean="0">
                <a:solidFill>
                  <a:srgbClr val="FFC000"/>
                </a:solidFill>
              </a:rPr>
              <a:t>Both.  True science and true religion are twin sisters, where one goes, the other necessarily follows.</a:t>
            </a:r>
          </a:p>
          <a:p>
            <a:pPr marL="633222" indent="-514350">
              <a:buAutoNum type="arabicPeriod" startAt="216"/>
            </a:pPr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Thoughts are Spiritual Seeds, which when planted in the subconscious mind, have a tendency to sprout and grow, but unfortunately the fruit is frequently not to our liking.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Fear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Worry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Care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Anxiety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Jealousy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Hatred                                                                            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ctr">
              <a:buNone/>
            </a:pPr>
            <a:r>
              <a:rPr lang="en-US" sz="1800" b="1" i="1" dirty="0" smtClean="0">
                <a:latin typeface="Bodoni MT Condensed" pitchFamily="18" charset="0"/>
              </a:rPr>
              <a:t>“What are you thinking, what are you creating, what is the harvest to be?”</a:t>
            </a:r>
            <a:endParaRPr lang="en-US" sz="1800" b="1" i="1" dirty="0">
              <a:latin typeface="Bodoni MT Condensed" pitchFamily="18" charset="0"/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C:\Documents and Settings\Peter C. Rogers\Local Settings\Temporary Internet Files\Content.IE5\Z1BBKCV1\MCj0411514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581401"/>
            <a:ext cx="2971800" cy="266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1" name="Picture 7" descr="C:\Documents and Settings\Peter C. Rogers\Local Settings\Temporary Internet Files\Content.IE5\Z1BBKCV1\MMj0283702000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0075" y="1524000"/>
            <a:ext cx="923925" cy="95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2" name="Picture 8" descr="C:\Documents and Settings\Peter C. Rogers\Local Settings\Temporary Internet Files\Content.IE5\YQFZ6C0Q\MCBD07233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1524000"/>
            <a:ext cx="762000" cy="910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5" name="Straight Arrow Connector 14"/>
          <p:cNvCxnSpPr/>
          <p:nvPr/>
        </p:nvCxnSpPr>
        <p:spPr>
          <a:xfrm>
            <a:off x="1981200" y="57912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752600" y="43434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057400" y="5029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33600" y="5410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676400" y="3962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76400" y="4724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16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Knowledge is priceless because by applying it you can make your future what you wish it to be.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Your present character, environment, ability and conditions are the result of past thinking. (You are where you are in life because of prior thoughts)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Every thought produces an impression on the mind which is a seed that will sink into the subconscious and become a tendency which will attract other similar thoughts.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8" name="Picture 10" descr="C:\Documents and Settings\Peter C. Rogers\Local Settings\Temporary Internet Files\Content.IE5\Z1BBKCV1\MCj028999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1524000"/>
            <a:ext cx="971421" cy="977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0" name="Picture 12" descr="C:\Documents and Settings\Peter C. Rogers\Local Settings\Temporary Internet Files\Content.IE5\7JK5N9W3\MCj033837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0"/>
            <a:ext cx="762000" cy="10433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Every mental action is a vibration.                                                 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Everything in the Universe is simply a rate of vibration.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 can change the thing by changing its vibration.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Thought is also a vibration that can easily be changed.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Documents and Settings\Peter C. Rogers\Local Settings\Temporary Internet Files\Content.IE5\YQFZ6C0Q\MCj044012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895600"/>
            <a:ext cx="2838149" cy="45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vib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1524000"/>
            <a:ext cx="1219200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 descr="vib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72400" y="1524000"/>
            <a:ext cx="1219200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05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Your world of power is within; if you are wise, you will not waste time and effort in trying to deal with effects as you find them in the “world without,” which is only an external reflection.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 will always find the cause in the “world within,” and by changing the cause, you change the effect.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>
              <a:latin typeface="Bernard MT Condensed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Bernard MT Condensed" pitchFamily="18" charset="0"/>
              </a:rPr>
              <a:t>“Your Thoughts = Your Life”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re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3352800"/>
            <a:ext cx="2590800" cy="1657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Every element of your body is </a:t>
            </a:r>
          </a:p>
          <a:p>
            <a:pPr algn="just">
              <a:buNone/>
            </a:pPr>
            <a:r>
              <a:rPr lang="en-US" sz="2400" b="1" dirty="0" smtClean="0"/>
              <a:t>	the result of a rate of vibration.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Mental action is a rate of vibration.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A higher rate of vibration governs, </a:t>
            </a:r>
          </a:p>
          <a:p>
            <a:pPr algn="just">
              <a:buNone/>
            </a:pPr>
            <a:r>
              <a:rPr lang="en-US" sz="2400" b="1" dirty="0" smtClean="0"/>
              <a:t>	modifies, controls, changes or </a:t>
            </a:r>
          </a:p>
          <a:p>
            <a:pPr algn="just">
              <a:buNone/>
            </a:pPr>
            <a:r>
              <a:rPr lang="en-US" sz="2400" b="1" dirty="0" smtClean="0"/>
              <a:t>	destroys a lower rate of vibration.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f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4953000"/>
            <a:ext cx="2362200" cy="1494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s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1200" y="2286000"/>
            <a:ext cx="2286000" cy="1190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f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91200" y="3657600"/>
            <a:ext cx="2286000" cy="1300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Spiritual Seeds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Everything is a part of the one stupendous whole whose body is nature and God is the soul.</a:t>
            </a:r>
          </a:p>
          <a:p>
            <a:pPr algn="just"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C000"/>
                </a:solidFill>
                <a:latin typeface="Poor Richard" pitchFamily="18" charset="0"/>
              </a:rPr>
              <a:t>Opportunity follows perception.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C000"/>
                </a:solidFill>
                <a:latin typeface="Poor Richard" pitchFamily="18" charset="0"/>
              </a:rPr>
              <a:t>Action follows inspiration.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C000"/>
                </a:solidFill>
                <a:latin typeface="Poor Richard" pitchFamily="18" charset="0"/>
              </a:rPr>
              <a:t>Growth follows knowledge.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C000"/>
                </a:solidFill>
                <a:latin typeface="Poor Richard" pitchFamily="18" charset="0"/>
              </a:rPr>
              <a:t>Eminence follows progress.</a:t>
            </a:r>
          </a:p>
          <a:p>
            <a:pPr algn="just">
              <a:buFont typeface="Wingdings" pitchFamily="2" charset="2"/>
              <a:buChar char="ü"/>
            </a:pPr>
            <a:endParaRPr lang="en-US" sz="2800" b="1" dirty="0" smtClean="0">
              <a:solidFill>
                <a:srgbClr val="FFC000"/>
              </a:solidFill>
              <a:latin typeface="Poor Richard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Always the spiritual first, then the transformation into the infinite and illimitable possibilities of achievement.</a:t>
            </a:r>
          </a:p>
          <a:p>
            <a:pPr algn="just">
              <a:buNone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espace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62600" y="2971800"/>
            <a:ext cx="281940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Two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1).</a:t>
            </a:r>
            <a:r>
              <a:rPr lang="en-US" sz="2400" b="1" dirty="0" smtClean="0"/>
              <a:t>	Sickness is eliminated by placing yourself in harmony with Natural Law.</a:t>
            </a:r>
          </a:p>
          <a:p>
            <a:pPr marL="633222" indent="-514350">
              <a:buFont typeface="+mj-lt"/>
              <a:buAutoNum type="arabicParenR"/>
            </a:pPr>
            <a:endParaRPr lang="en-US" sz="2400" b="1" dirty="0" smtClean="0"/>
          </a:p>
          <a:p>
            <a:pPr marL="633222" indent="-51435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2).</a:t>
            </a:r>
            <a:r>
              <a:rPr lang="en-US" sz="2400" b="1" dirty="0" smtClean="0"/>
              <a:t>	By realizing that you are a spiritual being and spirit is perfect you can eliminate sickness.</a:t>
            </a:r>
          </a:p>
          <a:p>
            <a:pPr marL="633222" indent="-514350">
              <a:buFont typeface="+mj-lt"/>
              <a:buAutoNum type="arabicParenR"/>
            </a:pPr>
            <a:endParaRPr lang="en-US" sz="2400" b="1" dirty="0" smtClean="0"/>
          </a:p>
          <a:p>
            <a:pPr marL="633222" indent="-51435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3).</a:t>
            </a:r>
            <a:r>
              <a:rPr lang="en-US" sz="2400" b="1" dirty="0" smtClean="0"/>
              <a:t>	First you have to become conscious of your perfection intellectually and emotionally and then you can manifest this perfection.</a:t>
            </a:r>
          </a:p>
          <a:p>
            <a:pPr marL="633222" indent="-514350">
              <a:buFont typeface="+mj-lt"/>
              <a:buAutoNum type="arabicParenR"/>
            </a:pPr>
            <a:endParaRPr lang="en-US" sz="2400" b="1" dirty="0" smtClean="0"/>
          </a:p>
          <a:p>
            <a:pPr marL="633222" indent="-51435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4).</a:t>
            </a:r>
            <a:r>
              <a:rPr lang="en-US" sz="2400" b="1" dirty="0" smtClean="0"/>
              <a:t>	Thought is spiritual and therefore creative which allows it to manifest.</a:t>
            </a:r>
          </a:p>
          <a:p>
            <a:pPr marL="633222" indent="-514350">
              <a:buFont typeface="+mj-lt"/>
              <a:buAutoNum type="arabicParenR"/>
            </a:pPr>
            <a:endParaRPr lang="en-US" sz="2400" b="1" dirty="0" smtClean="0"/>
          </a:p>
          <a:p>
            <a:pPr marL="633222" indent="-51435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5).</a:t>
            </a:r>
            <a:r>
              <a:rPr lang="en-US" sz="2400" b="1" dirty="0" smtClean="0"/>
              <a:t>	The </a:t>
            </a:r>
            <a:r>
              <a:rPr lang="en-US" sz="2400" b="1" i="1" dirty="0" smtClean="0">
                <a:solidFill>
                  <a:srgbClr val="FFC000"/>
                </a:solidFill>
              </a:rPr>
              <a:t>Law of Vibration </a:t>
            </a:r>
            <a:r>
              <a:rPr lang="en-US" sz="2400" b="1" dirty="0" smtClean="0"/>
              <a:t>is brought into operation through this process.</a:t>
            </a:r>
          </a:p>
          <a:p>
            <a:pPr marL="633222" indent="-514350">
              <a:buFont typeface="+mj-lt"/>
              <a:buAutoNum type="arabicParenR"/>
            </a:pPr>
            <a:endParaRPr lang="en-US" sz="2400" b="1" dirty="0" smtClean="0"/>
          </a:p>
          <a:p>
            <a:pPr marL="633222" indent="-514350">
              <a:buFont typeface="+mj-lt"/>
              <a:buAutoNum type="arabicParenR"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Two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92500"/>
          </a:bodyPr>
          <a:lstStyle/>
          <a:p>
            <a:pPr marL="576072" indent="-45720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6).</a:t>
            </a:r>
            <a:r>
              <a:rPr lang="en-US" sz="2400" b="1" dirty="0" smtClean="0"/>
              <a:t>	A higher rate of vibration governs, modifies, controls, changes, or destroys a lower rate of vibration.</a:t>
            </a:r>
          </a:p>
          <a:p>
            <a:pPr marL="576072" indent="-457200">
              <a:buNone/>
            </a:pPr>
            <a:endParaRPr lang="en-US" sz="2400" b="1" dirty="0" smtClean="0"/>
          </a:p>
          <a:p>
            <a:pPr marL="576072" indent="-45720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7).</a:t>
            </a:r>
            <a:r>
              <a:rPr lang="en-US" sz="2400" b="1" dirty="0" smtClean="0"/>
              <a:t>	There are millions of people who make use of this process in one form or another.</a:t>
            </a:r>
          </a:p>
          <a:p>
            <a:pPr marL="576072" indent="-457200">
              <a:buNone/>
            </a:pPr>
            <a:endParaRPr lang="en-US" sz="2400" b="1" dirty="0" smtClean="0"/>
          </a:p>
          <a:p>
            <a:pPr marL="576072" indent="-45720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8).</a:t>
            </a:r>
            <a:r>
              <a:rPr lang="en-US" sz="2400" b="1" dirty="0" smtClean="0"/>
              <a:t>	The result of this way of thinking is demonstrated by mans’ highest reasoning faculties.</a:t>
            </a:r>
          </a:p>
          <a:p>
            <a:pPr marL="576072" indent="-457200">
              <a:buNone/>
            </a:pPr>
            <a:endParaRPr lang="en-US" sz="2400" b="1" dirty="0" smtClean="0"/>
          </a:p>
          <a:p>
            <a:pPr marL="576072" indent="-45720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9).</a:t>
            </a:r>
            <a:r>
              <a:rPr lang="en-US" sz="2400" b="1" dirty="0" smtClean="0"/>
              <a:t>	This system will meet every human requirement or necessity.</a:t>
            </a:r>
          </a:p>
          <a:p>
            <a:pPr marL="576072" indent="-457200">
              <a:buNone/>
            </a:pPr>
            <a:endParaRPr lang="en-US" sz="2400" b="1" dirty="0" smtClean="0"/>
          </a:p>
          <a:p>
            <a:pPr marL="576072" indent="-457200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10). </a:t>
            </a:r>
            <a:r>
              <a:rPr lang="en-US" sz="2400" b="1" dirty="0" smtClean="0"/>
              <a:t>This system is both scientific and spiritual because true science and spirituality are twin sisters…where one goes the other necessarily follows.</a:t>
            </a:r>
          </a:p>
          <a:p>
            <a:pPr marL="576072" indent="-457200">
              <a:buNone/>
            </a:pPr>
            <a:endParaRPr lang="en-US" sz="2400" b="1" dirty="0" smtClean="0"/>
          </a:p>
          <a:p>
            <a:pPr marL="576072" indent="-457200">
              <a:buFont typeface="+mj-lt"/>
              <a:buAutoNum type="arabicParenR"/>
            </a:pPr>
            <a:endParaRPr lang="en-US" sz="2400" b="1" dirty="0" smtClean="0"/>
          </a:p>
          <a:p>
            <a:pPr marL="576072" indent="-457200">
              <a:buFont typeface="+mj-lt"/>
              <a:buAutoNum type="arabicParenR"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</TotalTime>
  <Words>558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Twenty Two      “Spiritual Seeds”</vt:lpstr>
      <vt:lpstr>Master Key System Part Twenty Two</vt:lpstr>
      <vt:lpstr>Master Key System Part Twenty Two</vt:lpstr>
      <vt:lpstr>Master Key System Part Twenty Two</vt:lpstr>
      <vt:lpstr>Master Key System Part Twenty Two</vt:lpstr>
      <vt:lpstr>Master Key System Part Twenty Two</vt:lpstr>
      <vt:lpstr>Master Key System Part Twenty Two</vt:lpstr>
      <vt:lpstr>Part Twenty Two Main Points</vt:lpstr>
      <vt:lpstr>Part Twenty Two Main Points</vt:lpstr>
      <vt:lpstr>Part Twenty Two Study Questions</vt:lpstr>
      <vt:lpstr>Part Twenty Two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Twenty Two      “Spiritual Seeds”</dc:title>
  <dc:creator>Peter C. Rogers</dc:creator>
  <cp:lastModifiedBy>Peter C. Rogers</cp:lastModifiedBy>
  <cp:revision>32</cp:revision>
  <dcterms:created xsi:type="dcterms:W3CDTF">2010-03-05T02:30:54Z</dcterms:created>
  <dcterms:modified xsi:type="dcterms:W3CDTF">2012-12-21T04:48:28Z</dcterms:modified>
</cp:coreProperties>
</file>