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44A00E2-C5EB-4FAD-A62B-27AB6DEB7AE3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35F8E3-5EE7-4259-B336-972CD99B04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3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3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Eleven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“Inductive Reasoning and the Objective Mind”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58384"/>
            <a:ext cx="8077200" cy="149961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6" name="Picture 5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172200"/>
            <a:ext cx="1600200" cy="68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295400"/>
            <a:ext cx="3505200" cy="3219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Eleven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33222" indent="-514350" algn="just">
              <a:buAutoNum type="arabicPeriod" startAt="101"/>
            </a:pPr>
            <a:r>
              <a:rPr lang="en-US" b="1" dirty="0" smtClean="0"/>
              <a:t>What is inductive reasoning?  </a:t>
            </a:r>
            <a:r>
              <a:rPr lang="en-US" b="1" i="1" dirty="0" smtClean="0">
                <a:solidFill>
                  <a:srgbClr val="FFC000"/>
                </a:solidFill>
              </a:rPr>
              <a:t>The process of the objective mind by which we compare a number of separate instances with each other until we see the common factor which gives rise to them all.</a:t>
            </a:r>
          </a:p>
          <a:p>
            <a:pPr marL="633222" indent="-514350" algn="just">
              <a:buAutoNum type="arabicPeriod" startAt="10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01"/>
            </a:pPr>
            <a:r>
              <a:rPr lang="en-US" b="1" dirty="0" smtClean="0"/>
              <a:t>What has this method of studying accomplished?  </a:t>
            </a:r>
            <a:r>
              <a:rPr lang="en-US" b="1" i="1" dirty="0" smtClean="0">
                <a:solidFill>
                  <a:srgbClr val="FFC000"/>
                </a:solidFill>
              </a:rPr>
              <a:t>It has resulted in the discovery of a reign of law which has marked an epoch in human progress.</a:t>
            </a:r>
          </a:p>
          <a:p>
            <a:pPr marL="633222" indent="-514350" algn="just">
              <a:buAutoNum type="arabicPeriod" startAt="10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01"/>
            </a:pPr>
            <a:r>
              <a:rPr lang="en-US" b="1" dirty="0" smtClean="0"/>
              <a:t>What is it that guides and determines action</a:t>
            </a:r>
            <a:r>
              <a:rPr lang="en-US" i="1" dirty="0" smtClean="0"/>
              <a:t>?</a:t>
            </a:r>
            <a:r>
              <a:rPr lang="en-US" i="1" dirty="0" smtClean="0">
                <a:solidFill>
                  <a:srgbClr val="FFC000"/>
                </a:solidFill>
              </a:rPr>
              <a:t>  </a:t>
            </a:r>
            <a:r>
              <a:rPr lang="en-US" b="1" i="1" dirty="0" smtClean="0">
                <a:solidFill>
                  <a:srgbClr val="FFC000"/>
                </a:solidFill>
              </a:rPr>
              <a:t>It is need, want and desire which in the largest sense induce, guide and determine action.</a:t>
            </a:r>
          </a:p>
          <a:p>
            <a:pPr marL="633222" indent="-514350" algn="just">
              <a:buAutoNum type="arabicPeriod" startAt="101"/>
            </a:pPr>
            <a:endParaRPr lang="en-US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01"/>
            </a:pPr>
            <a:r>
              <a:rPr lang="en-US" b="1" dirty="0" smtClean="0"/>
              <a:t>What is the formula for the unerring solution of every individual problem?  </a:t>
            </a:r>
            <a:r>
              <a:rPr lang="en-US" b="1" i="1" dirty="0" smtClean="0">
                <a:solidFill>
                  <a:srgbClr val="FFC000"/>
                </a:solidFill>
              </a:rPr>
              <a:t>We are to believe that our desire has already been fulfilled; its accomplishment will then follow.</a:t>
            </a:r>
          </a:p>
          <a:p>
            <a:pPr marL="633222" indent="-514350" algn="just">
              <a:buAutoNum type="arabicPeriod" startAt="101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01"/>
            </a:pPr>
            <a:r>
              <a:rPr lang="en-US" b="1" dirty="0" smtClean="0"/>
              <a:t>What great teachers advocated it?  </a:t>
            </a:r>
            <a:r>
              <a:rPr lang="en-US" b="1" i="1" dirty="0" smtClean="0">
                <a:solidFill>
                  <a:srgbClr val="FFC000"/>
                </a:solidFill>
              </a:rPr>
              <a:t>Jesus, Plato, Swedenborg.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4400" y="6400800"/>
            <a:ext cx="4572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8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Eleven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33222" indent="-514350" algn="just">
              <a:buAutoNum type="arabicPeriod" startAt="106"/>
            </a:pPr>
            <a:r>
              <a:rPr lang="en-US" b="1" dirty="0" smtClean="0"/>
              <a:t>What is the result of this thought process?  </a:t>
            </a:r>
            <a:r>
              <a:rPr lang="en-US" b="1" i="1" dirty="0" smtClean="0">
                <a:solidFill>
                  <a:srgbClr val="FFC000"/>
                </a:solidFill>
              </a:rPr>
              <a:t>We are thinking on the plane of the absolute and planting a seed, which if left undisturbed will germinate into fruition.</a:t>
            </a:r>
          </a:p>
          <a:p>
            <a:pPr marL="633222" indent="-514350" algn="just">
              <a:buAutoNum type="arabicPeriod" startAt="10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06"/>
            </a:pPr>
            <a:r>
              <a:rPr lang="en-US" b="1" dirty="0" smtClean="0"/>
              <a:t>Why is it scientifically exact?  </a:t>
            </a:r>
            <a:r>
              <a:rPr lang="en-US" b="1" i="1" dirty="0" smtClean="0">
                <a:solidFill>
                  <a:srgbClr val="FFC000"/>
                </a:solidFill>
              </a:rPr>
              <a:t>Because it is Natural Law.</a:t>
            </a:r>
          </a:p>
          <a:p>
            <a:pPr marL="633222" indent="-514350" algn="just">
              <a:buAutoNum type="arabicPeriod" startAt="10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06"/>
            </a:pPr>
            <a:r>
              <a:rPr lang="en-US" b="1" dirty="0" smtClean="0"/>
              <a:t>What is Faith?  </a:t>
            </a:r>
            <a:r>
              <a:rPr lang="en-US" b="1" i="1" dirty="0" smtClean="0">
                <a:solidFill>
                  <a:srgbClr val="FFC000"/>
                </a:solidFill>
              </a:rPr>
              <a:t>“Faith is the substance of things hoped for, the evidence of </a:t>
            </a:r>
            <a:r>
              <a:rPr lang="en-US" b="1" i="1" smtClean="0">
                <a:solidFill>
                  <a:srgbClr val="FFC000"/>
                </a:solidFill>
              </a:rPr>
              <a:t>things unseen</a:t>
            </a:r>
            <a:r>
              <a:rPr lang="en-US" b="1" i="1" dirty="0" smtClean="0">
                <a:solidFill>
                  <a:srgbClr val="FFC000"/>
                </a:solidFill>
              </a:rPr>
              <a:t>.”</a:t>
            </a:r>
          </a:p>
          <a:p>
            <a:pPr marL="633222" indent="-514350" algn="just">
              <a:buAutoNum type="arabicPeriod" startAt="10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06"/>
            </a:pPr>
            <a:r>
              <a:rPr lang="en-US" b="1" dirty="0" smtClean="0"/>
              <a:t>What is the Law of Attraction?  </a:t>
            </a:r>
            <a:r>
              <a:rPr lang="en-US" b="1" i="1" dirty="0" smtClean="0">
                <a:solidFill>
                  <a:srgbClr val="FFC000"/>
                </a:solidFill>
              </a:rPr>
              <a:t>The law by which faith is brought into manifestation.</a:t>
            </a:r>
          </a:p>
          <a:p>
            <a:pPr marL="633222" indent="-514350" algn="just">
              <a:buAutoNum type="arabicPeriod" startAt="106"/>
            </a:pPr>
            <a:endParaRPr lang="en-US" b="1" i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06"/>
            </a:pPr>
            <a:r>
              <a:rPr lang="en-US" b="1" dirty="0" smtClean="0"/>
              <a:t>What importance do you attach to an understanding of this law?  </a:t>
            </a:r>
            <a:r>
              <a:rPr lang="en-US" b="1" i="1" dirty="0" smtClean="0">
                <a:solidFill>
                  <a:srgbClr val="FFC000"/>
                </a:solidFill>
              </a:rPr>
              <a:t>It has eliminated the elements of uncertainty and caprice from men’s lives and substituted law, reason, and certitude.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6248400"/>
            <a:ext cx="6350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Documents and Settings\Peter C. Rogers\Local Settings\Temporary Internet Files\Content.IE5\ME2O0LVN\MCj030106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86000"/>
            <a:ext cx="7772400" cy="3886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Eleven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Inductive Reasoning and The Objective Mind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Your life is governed by law, it is in operation at all times; in all places.  Fixed laws underlie all human actions.</a:t>
            </a:r>
          </a:p>
          <a:p>
            <a:pPr algn="just"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                       (Gravity…)</a:t>
            </a:r>
            <a:endParaRPr lang="en-US" sz="36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05800" y="6248400"/>
            <a:ext cx="653143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Documents and Settings\Peter C. Rogers\Local Settings\Temporary Internet Files\Content.IE5\ME2O0LVN\MCj0293076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8926" y="1524001"/>
            <a:ext cx="895073" cy="838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 descr="C:\Documents and Settings\Peter C. Rogers\Local Settings\Temporary Internet Files\Content.IE5\HV31Q9W5\MCj0293864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1524000"/>
            <a:ext cx="917614" cy="91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4" name="Picture 10" descr="C:\Documents and Settings\Peter C. Rogers\Local Settings\Temporary Internet Files\Content.IE5\ME2O0LVN\MCj0379063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4648200"/>
            <a:ext cx="1308506" cy="1917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Golden Key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C:\Documents and Settings\Peter C. Rogers\Local Settings\Temporary Internet Files\Content.IE5\HV31Q9W5\MCj044197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438400"/>
            <a:ext cx="3886200" cy="3886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Eleven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Inductive Reasoning and The Objective Mind</a:t>
            </a: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4400" b="1" dirty="0" smtClean="0"/>
              <a:t>Every </a:t>
            </a:r>
            <a:r>
              <a:rPr lang="en-US" sz="4400" b="1" i="1" dirty="0" smtClean="0"/>
              <a:t>Effect</a:t>
            </a:r>
            <a:r>
              <a:rPr lang="en-US" sz="4400" b="1" dirty="0" smtClean="0"/>
              <a:t> is the result of a </a:t>
            </a:r>
            <a:r>
              <a:rPr lang="en-US" sz="4400" b="1" i="1" dirty="0" smtClean="0"/>
              <a:t>Cause</a:t>
            </a:r>
            <a:r>
              <a:rPr lang="en-US" sz="4400" b="1" dirty="0" smtClean="0"/>
              <a:t> which in turn becomes an </a:t>
            </a:r>
            <a:r>
              <a:rPr lang="en-US" sz="4400" b="1" i="1" dirty="0" smtClean="0"/>
              <a:t>Effect</a:t>
            </a:r>
            <a:r>
              <a:rPr lang="en-US" sz="4400" b="1" dirty="0" smtClean="0"/>
              <a:t> which creates other </a:t>
            </a:r>
            <a:r>
              <a:rPr lang="en-US" sz="4400" b="1" i="1" dirty="0" smtClean="0"/>
              <a:t>Causes…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0" y="6248400"/>
            <a:ext cx="598714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4" name="Picture 6" descr="C:\Documents and Settings\Peter C. Rogers\Local Settings\Temporary Internet Files\Content.IE5\M0VPXDY8\MCj0441952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42186" y="1524000"/>
            <a:ext cx="1001814" cy="99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5" name="Picture 7" descr="C:\Documents and Settings\Peter C. Rogers\Local Settings\Temporary Internet Files\Content.IE5\M0VPXDY8\MCj0441952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0"/>
            <a:ext cx="1001815" cy="99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Eleven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sz="2800" b="1" dirty="0" smtClean="0"/>
              <a:t>Inductive Reasoning and The Objective Mind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600" b="1" dirty="0" smtClean="0">
                <a:solidFill>
                  <a:srgbClr val="5DD848"/>
                </a:solidFill>
              </a:rPr>
              <a:t>“Like attracts like in the mental world”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r>
              <a:rPr lang="en-US" sz="2600" b="1" dirty="0" smtClean="0"/>
              <a:t>Your thoughts</a:t>
            </a:r>
          </a:p>
          <a:p>
            <a:pPr algn="just">
              <a:buNone/>
            </a:pPr>
            <a:r>
              <a:rPr lang="en-US" sz="2600" b="1" dirty="0" smtClean="0"/>
              <a:t> bring certain friendships</a:t>
            </a:r>
          </a:p>
          <a:p>
            <a:pPr algn="just">
              <a:buNone/>
            </a:pPr>
            <a:r>
              <a:rPr lang="en-US" sz="2600" b="1" dirty="0" smtClean="0"/>
              <a:t> and companionships </a:t>
            </a:r>
          </a:p>
          <a:p>
            <a:pPr algn="just">
              <a:buNone/>
            </a:pPr>
            <a:r>
              <a:rPr lang="en-US" sz="2600" b="1" dirty="0" smtClean="0"/>
              <a:t>of a particular kind.</a:t>
            </a:r>
          </a:p>
          <a:p>
            <a:pPr algn="just">
              <a:buNone/>
            </a:pPr>
            <a:endParaRPr lang="en-US" sz="2600" b="1" dirty="0" smtClean="0"/>
          </a:p>
          <a:p>
            <a:pPr algn="just">
              <a:buNone/>
            </a:pPr>
            <a:endParaRPr lang="en-US" sz="2600" b="1" dirty="0" smtClean="0"/>
          </a:p>
          <a:p>
            <a:pPr algn="just">
              <a:buNone/>
            </a:pPr>
            <a:endParaRPr lang="en-US" sz="2600" b="1" dirty="0" smtClean="0"/>
          </a:p>
          <a:p>
            <a:pPr algn="just"/>
            <a:endParaRPr lang="en-US" sz="2600" b="1" dirty="0" smtClean="0"/>
          </a:p>
          <a:p>
            <a:pPr algn="just"/>
            <a:r>
              <a:rPr lang="en-US" sz="2600" b="1" dirty="0" smtClean="0"/>
              <a:t>Your thoughts </a:t>
            </a:r>
          </a:p>
          <a:p>
            <a:pPr algn="just">
              <a:buNone/>
            </a:pPr>
            <a:r>
              <a:rPr lang="en-US" sz="2600" b="1" dirty="0" smtClean="0"/>
              <a:t>bring about the </a:t>
            </a:r>
          </a:p>
          <a:p>
            <a:pPr algn="just">
              <a:buNone/>
            </a:pPr>
            <a:r>
              <a:rPr lang="en-US" sz="2600" b="1" dirty="0" smtClean="0"/>
              <a:t>conditions and </a:t>
            </a:r>
          </a:p>
          <a:p>
            <a:pPr algn="just">
              <a:buNone/>
            </a:pPr>
            <a:r>
              <a:rPr lang="en-US" sz="2600" b="1" dirty="0" smtClean="0"/>
              <a:t>environments that </a:t>
            </a:r>
          </a:p>
          <a:p>
            <a:pPr algn="just">
              <a:buNone/>
            </a:pPr>
            <a:r>
              <a:rPr lang="en-US" sz="2600" b="1" dirty="0" smtClean="0"/>
              <a:t>you complain about.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324600"/>
            <a:ext cx="544286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6" name="Picture 4" descr="C:\Documents and Settings\Peter C. Rogers\Local Settings\Temporary Internet Files\Content.IE5\ME2O0LVN\MCj032066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600200"/>
            <a:ext cx="968350" cy="879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 descr="C:\Documents and Settings\Peter C. Rogers\Local Settings\Temporary Internet Files\Content.IE5\HDI0Q5IX\MCj0251215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2743200"/>
            <a:ext cx="2514600" cy="3886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8" name="Picture 6" descr="C:\Documents and Settings\Peter C. Rogers\Local Settings\Temporary Internet Files\Content.IE5\M0VPXDY8\MCj031092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1524000"/>
            <a:ext cx="1219200" cy="12010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9" name="Picture 7" descr="C:\Documents and Settings\Peter C. Rogers\Local Settings\Temporary Internet Files\Content.IE5\HDI0Q5IX\MCj0442092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3962400"/>
            <a:ext cx="1946275" cy="777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Golden Key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Peter C. Rogers\Local Settings\Temporary Internet Files\Content.IE5\HV31Q9W5\MCj042993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362200"/>
            <a:ext cx="3389805" cy="4349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Eleven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Inductive Reasoning and The Objective Mind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4800" b="1" dirty="0" smtClean="0">
                <a:latin typeface="Alpine" pitchFamily="2" charset="0"/>
              </a:rPr>
              <a:t>“What things soever ye desire, when ye pray, believe that ye receive them, and ye shall have them”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324600"/>
            <a:ext cx="478971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C:\Documents and Settings\Peter C. Rogers\Local Settings\Temporary Internet Files\Content.IE5\ME2O0LVN\MCj0297963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600201"/>
            <a:ext cx="1066800" cy="13868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1" name="Picture 5" descr="C:\Documents and Settings\Peter C. Rogers\Local Settings\Temporary Internet Files\Content.IE5\HDI0Q5IX\MCj0366308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77200" y="1447800"/>
            <a:ext cx="1066800" cy="1505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Eleven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3000" b="1" dirty="0" smtClean="0"/>
              <a:t>Inductive Reasoning and The Objective Mind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/>
              <a:t>You must first believe that your desire has already been fulfilled and its accomplishment will then follow</a:t>
            </a:r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Make your desires an already existing fact!</a:t>
            </a:r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800" b="1" dirty="0" smtClean="0"/>
          </a:p>
          <a:p>
            <a:pPr algn="ctr">
              <a:buNone/>
            </a:pPr>
            <a:endParaRPr lang="en-US" sz="2400" b="1" dirty="0" smtClean="0"/>
          </a:p>
          <a:p>
            <a:pPr algn="ctr">
              <a:buNone/>
            </a:pPr>
            <a:r>
              <a:rPr lang="en-US" sz="2400" b="1" dirty="0" smtClean="0"/>
              <a:t>The Subconscious does not take into consideration time and space.  It can only comprehend </a:t>
            </a:r>
            <a:r>
              <a:rPr lang="en-US" sz="2400" b="1" i="1" dirty="0" smtClean="0">
                <a:solidFill>
                  <a:srgbClr val="FFC000"/>
                </a:solidFill>
              </a:rPr>
              <a:t>NOW.  </a:t>
            </a:r>
            <a:r>
              <a:rPr lang="en-US" sz="2400" b="1" dirty="0" smtClean="0"/>
              <a:t>Once you identify your goals, it is then necessary to affirm and visualize them in the </a:t>
            </a:r>
            <a:r>
              <a:rPr lang="en-US" sz="2400" b="1" i="1" dirty="0" smtClean="0">
                <a:solidFill>
                  <a:srgbClr val="FFC000"/>
                </a:solidFill>
              </a:rPr>
              <a:t>HERE &amp; NOW, </a:t>
            </a:r>
            <a:r>
              <a:rPr lang="en-US" sz="2400" b="1" dirty="0" smtClean="0"/>
              <a:t>as if they have already been completed.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6324600"/>
            <a:ext cx="635000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C:\Documents and Settings\Peter C. Rogers\Local Settings\Temporary Internet Files\Content.IE5\HV31Q9W5\MPj0442385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276600"/>
            <a:ext cx="4142842" cy="16925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6" name="Picture 6" descr="C:\Documents and Settings\Peter C. Rogers\Local Settings\Temporary Internet Files\Content.IE5\M0VPXDY8\MCj0250536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1"/>
            <a:ext cx="762000" cy="7291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Golden Ke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Eleven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305800" cy="5181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 smtClean="0"/>
              <a:t>Inductive Reasoning and The Objective Mind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Bernard MT Condensed" pitchFamily="18" charset="0"/>
              </a:rPr>
              <a:t>“Believe that ye receive and ye shall receive.”</a:t>
            </a:r>
          </a:p>
          <a:p>
            <a:pPr algn="just"/>
            <a:endParaRPr lang="en-US" sz="2800" b="1" dirty="0" smtClean="0"/>
          </a:p>
          <a:p>
            <a:pPr algn="just"/>
            <a:r>
              <a:rPr lang="en-US" sz="2800" b="1" dirty="0" smtClean="0"/>
              <a:t>“Faith is the substance of things hoped for, the evidence of things not seen.”</a:t>
            </a:r>
          </a:p>
          <a:p>
            <a:pPr algn="just">
              <a:buNone/>
            </a:pPr>
            <a:endParaRPr lang="en-US" sz="2800" b="1" dirty="0" smtClean="0"/>
          </a:p>
          <a:p>
            <a:pPr algn="just"/>
            <a:endParaRPr lang="en-US" sz="2800" b="1" dirty="0" smtClean="0"/>
          </a:p>
          <a:p>
            <a:pPr algn="just"/>
            <a:endParaRPr lang="en-US" sz="2800" b="1" dirty="0" smtClean="0"/>
          </a:p>
          <a:p>
            <a:pPr algn="just"/>
            <a:r>
              <a:rPr lang="en-US" sz="2800" b="1" dirty="0" smtClean="0"/>
              <a:t>“The </a:t>
            </a:r>
            <a:r>
              <a:rPr lang="en-US" sz="2800" b="1" i="1" dirty="0" smtClean="0">
                <a:solidFill>
                  <a:srgbClr val="FF0000"/>
                </a:solidFill>
              </a:rPr>
              <a:t>Law of Attraction </a:t>
            </a:r>
            <a:r>
              <a:rPr lang="en-US" sz="2800" b="1" dirty="0" smtClean="0"/>
              <a:t>is the law by which thought correlates with its object.”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6400800"/>
            <a:ext cx="6096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6" name="Picture 2" descr="C:\Documents and Settings\Peter C. Rogers\Local Settings\Temporary Internet Files\Content.IE5\HV31Q9W5\MPj0444758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114694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C:\Documents and Settings\Peter C. Rogers\Local Settings\Temporary Internet Files\Content.IE5\HDI0Q5IX\MPj0387256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11236" y="1447800"/>
            <a:ext cx="1032764" cy="144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7" name="Picture 13" descr="C:\Documents and Settings\Peter C. Rogers\Local Settings\Temporary Internet Files\Content.IE5\HV31Q9W5\MPj043323600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810000"/>
            <a:ext cx="1139339" cy="13690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Eleven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399"/>
          </a:xfrm>
        </p:spPr>
        <p:txBody>
          <a:bodyPr/>
          <a:lstStyle/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Inductive reasoning is the process of the objective mind.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Need, want, and desire induce, guide and determine action.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solution to every problem is to believe that your desire has already been fulfilled.  Its accomplishment will then follow.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Plant your thoughts in the subjective mind which will germinate them into fruition.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6324600"/>
            <a:ext cx="653143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Eleven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This process is scientifically exact because it is </a:t>
            </a:r>
            <a:r>
              <a:rPr lang="en-US" b="1" i="1" dirty="0" smtClean="0">
                <a:solidFill>
                  <a:srgbClr val="FFC000"/>
                </a:solidFill>
              </a:rPr>
              <a:t>Natural Law.</a:t>
            </a:r>
          </a:p>
          <a:p>
            <a:pPr algn="just"/>
            <a:endParaRPr lang="en-US" b="1" i="1" dirty="0" smtClean="0">
              <a:solidFill>
                <a:srgbClr val="FFC000"/>
              </a:solidFill>
            </a:endParaRPr>
          </a:p>
          <a:p>
            <a:pPr algn="just"/>
            <a:r>
              <a:rPr lang="en-US" b="1" dirty="0" smtClean="0"/>
              <a:t>Faith is the substance of things hoped for, the evidence of things unseen.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The </a:t>
            </a:r>
            <a:r>
              <a:rPr lang="en-US" b="1" i="1" dirty="0" smtClean="0">
                <a:solidFill>
                  <a:srgbClr val="FFC000"/>
                </a:solidFill>
              </a:rPr>
              <a:t>Law of Attraction </a:t>
            </a:r>
            <a:r>
              <a:rPr lang="en-US" b="1" dirty="0" smtClean="0"/>
              <a:t>is the law by which Faith is brought into manifestation.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58200" y="6400800"/>
            <a:ext cx="48768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</TotalTime>
  <Words>649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Master Key System Part Eleven      “Inductive Reasoning and the Objective Mind”</vt:lpstr>
      <vt:lpstr>Master Key System Part Eleven</vt:lpstr>
      <vt:lpstr>Master Key System Part Eleven</vt:lpstr>
      <vt:lpstr>Master Key System Part Eleven</vt:lpstr>
      <vt:lpstr>Master Key System Part Eleven</vt:lpstr>
      <vt:lpstr>Master Key System Part Eleven</vt:lpstr>
      <vt:lpstr>Master Key System Part Eleven</vt:lpstr>
      <vt:lpstr>Part Eleven Main Points</vt:lpstr>
      <vt:lpstr>Part Eleven Main Points</vt:lpstr>
      <vt:lpstr>Part Eleven Study Questions</vt:lpstr>
      <vt:lpstr>Part Eleven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Eleven</dc:title>
  <dc:creator>Peter C. Rogers</dc:creator>
  <cp:lastModifiedBy>Peter C. Rogers</cp:lastModifiedBy>
  <cp:revision>47</cp:revision>
  <dcterms:created xsi:type="dcterms:W3CDTF">2010-02-10T02:17:18Z</dcterms:created>
  <dcterms:modified xsi:type="dcterms:W3CDTF">2012-12-21T04:39:25Z</dcterms:modified>
</cp:coreProperties>
</file>