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698C9FB-B437-43B3-A1D5-7743D0CAE35A}" type="datetimeFigureOut">
              <a:rPr lang="en-US" smtClean="0"/>
              <a:t>2/9/2010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DDC1578-B56B-48B5-B7CB-8BFB92C2F34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8C9FB-B437-43B3-A1D5-7743D0CAE35A}" type="datetimeFigureOut">
              <a:rPr lang="en-US" smtClean="0"/>
              <a:t>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8C9FB-B437-43B3-A1D5-7743D0CAE35A}" type="datetimeFigureOut">
              <a:rPr lang="en-US" smtClean="0"/>
              <a:t>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8C9FB-B437-43B3-A1D5-7743D0CAE35A}" type="datetimeFigureOut">
              <a:rPr lang="en-US" smtClean="0"/>
              <a:t>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98C9FB-B437-43B3-A1D5-7743D0CAE35A}" type="datetimeFigureOut">
              <a:rPr lang="en-US" smtClean="0"/>
              <a:t>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DDC1578-B56B-48B5-B7CB-8BFB92C2F34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98C9FB-B437-43B3-A1D5-7743D0CAE35A}" type="datetimeFigureOut">
              <a:rPr lang="en-US" smtClean="0"/>
              <a:t>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98C9FB-B437-43B3-A1D5-7743D0CAE35A}" type="datetimeFigureOut">
              <a:rPr lang="en-US" smtClean="0"/>
              <a:t>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98C9FB-B437-43B3-A1D5-7743D0CAE35A}" type="datetimeFigureOut">
              <a:rPr lang="en-US" smtClean="0"/>
              <a:t>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8C9FB-B437-43B3-A1D5-7743D0CAE35A}" type="datetimeFigureOut">
              <a:rPr lang="en-US" smtClean="0"/>
              <a:t>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98C9FB-B437-43B3-A1D5-7743D0CAE35A}" type="datetimeFigureOut">
              <a:rPr lang="en-US" smtClean="0"/>
              <a:t>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98C9FB-B437-43B3-A1D5-7743D0CAE35A}" type="datetimeFigureOut">
              <a:rPr lang="en-US" smtClean="0"/>
              <a:t>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C1578-B56B-48B5-B7CB-8BFB92C2F3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698C9FB-B437-43B3-A1D5-7743D0CAE35A}" type="datetimeFigureOut">
              <a:rPr lang="en-US" smtClean="0"/>
              <a:t>2/9/2010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DC1578-B56B-48B5-B7CB-8BFB92C2F34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609600"/>
          </a:xfrm>
        </p:spPr>
        <p:txBody>
          <a:bodyPr>
            <a:normAutofit fontScale="90000"/>
          </a:bodyPr>
          <a:lstStyle/>
          <a:p>
            <a:r>
              <a:rPr lang="en-US" dirty="0" smtClean="0"/>
              <a:t>Our Deepest Fear</a:t>
            </a:r>
            <a:endParaRPr lang="en-US" dirty="0"/>
          </a:p>
        </p:txBody>
      </p:sp>
      <p:sp>
        <p:nvSpPr>
          <p:cNvPr id="3" name="Subtitle 2"/>
          <p:cNvSpPr>
            <a:spLocks noGrp="1"/>
          </p:cNvSpPr>
          <p:nvPr>
            <p:ph type="subTitle" idx="1"/>
          </p:nvPr>
        </p:nvSpPr>
        <p:spPr>
          <a:xfrm>
            <a:off x="1371600" y="609600"/>
            <a:ext cx="6400800" cy="6248400"/>
          </a:xfrm>
        </p:spPr>
        <p:txBody>
          <a:bodyPr>
            <a:normAutofit fontScale="85000" lnSpcReduction="20000"/>
          </a:bodyPr>
          <a:lstStyle/>
          <a:p>
            <a:r>
              <a:rPr lang="en-US" b="1" dirty="0" smtClean="0"/>
              <a:t> </a:t>
            </a:r>
            <a:endParaRPr lang="en-US" dirty="0" smtClean="0"/>
          </a:p>
          <a:p>
            <a:r>
              <a:rPr lang="en-US" b="1" dirty="0" smtClean="0"/>
              <a:t>Our deepest fear is not that we are inadequate.  Our deepest fear is that we are powerful beyond measure.  It is our light, not our darkness that most frightens us.  We ask ourselves, who am I to be brilliant, gorgeous, talented, fabulous?  Actually, who are you </a:t>
            </a:r>
            <a:r>
              <a:rPr lang="en-US" b="1" i="1" dirty="0" smtClean="0"/>
              <a:t>not</a:t>
            </a:r>
            <a:r>
              <a:rPr lang="en-US" b="1" dirty="0" smtClean="0"/>
              <a:t> to be?  You are a child of God.  Your playing small does not serve the world.  There is nothing enlightened about shrinking so that other people won’t feel insecure around you.  We are all meant to shine, as children do.  We were born to make manifest the glory of God that is within us.  It is not just in some of us; it is in everyone.  And as we let our own light shine, we unconsciously give other people permission to do the same.  As we are liberated from our own fear, our presence automatically liberates others.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TotalTime>
  <Words>3</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Apex</vt:lpstr>
      <vt:lpstr>Our Deepest Fear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Deepest Fear</dc:title>
  <dc:creator>Peter C. Rogers</dc:creator>
  <cp:lastModifiedBy>Peter C. Rogers</cp:lastModifiedBy>
  <cp:revision>1</cp:revision>
  <dcterms:created xsi:type="dcterms:W3CDTF">2010-02-09T22:50:52Z</dcterms:created>
  <dcterms:modified xsi:type="dcterms:W3CDTF">2010-02-09T22:53:12Z</dcterms:modified>
</cp:coreProperties>
</file>